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A7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Iscritti</c:v>
                </c:pt>
              </c:strCache>
            </c:strRef>
          </c:tx>
          <c:dPt>
            <c:idx val="0"/>
            <c:bubble3D val="0"/>
            <c:spPr>
              <a:solidFill>
                <a:srgbClr val="CA70A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5B9BD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4564</c:v>
                </c:pt>
                <c:pt idx="1">
                  <c:v>989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04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2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3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11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5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23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6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6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5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2750-6050-48D5-ADA8-13D1A0F4C807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36F8-C8CE-43C1-9CBE-7CAE4CF12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1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809"/>
            <a:ext cx="12192000" cy="812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117986" y="3915077"/>
            <a:ext cx="9217742" cy="1055132"/>
          </a:xfrm>
          <a:prstGeom prst="rect">
            <a:avLst/>
          </a:prstGeom>
          <a:solidFill>
            <a:srgbClr val="CA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1724" y="3915077"/>
            <a:ext cx="851925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4800" b="1" dirty="0" err="1" smtClean="0">
                <a:solidFill>
                  <a:schemeClr val="bg1"/>
                </a:solidFill>
              </a:rPr>
              <a:t>Coding</a:t>
            </a:r>
            <a:r>
              <a:rPr lang="it-IT" sz="4800" b="1" dirty="0" smtClean="0">
                <a:solidFill>
                  <a:schemeClr val="bg1"/>
                </a:solidFill>
              </a:rPr>
              <a:t> in </a:t>
            </a:r>
            <a:r>
              <a:rPr lang="it-IT" sz="4800" b="1" dirty="0" err="1" smtClean="0">
                <a:solidFill>
                  <a:schemeClr val="bg1"/>
                </a:solidFill>
              </a:rPr>
              <a:t>your</a:t>
            </a:r>
            <a:r>
              <a:rPr lang="it-IT" sz="4800" b="1" dirty="0" smtClean="0">
                <a:solidFill>
                  <a:schemeClr val="bg1"/>
                </a:solidFill>
              </a:rPr>
              <a:t> </a:t>
            </a:r>
            <a:r>
              <a:rPr lang="it-IT" sz="4800" b="1" dirty="0" err="1">
                <a:solidFill>
                  <a:schemeClr val="bg1"/>
                </a:solidFill>
              </a:rPr>
              <a:t>C</a:t>
            </a:r>
            <a:r>
              <a:rPr lang="it-IT" sz="4800" b="1" dirty="0" err="1" smtClean="0">
                <a:solidFill>
                  <a:schemeClr val="bg1"/>
                </a:solidFill>
              </a:rPr>
              <a:t>lassroom</a:t>
            </a:r>
            <a:r>
              <a:rPr lang="it-IT" sz="4800" b="1" dirty="0" smtClean="0">
                <a:solidFill>
                  <a:schemeClr val="bg1"/>
                </a:solidFill>
              </a:rPr>
              <a:t>, </a:t>
            </a:r>
            <a:r>
              <a:rPr lang="it-IT" sz="5400" b="1" dirty="0" err="1" smtClean="0">
                <a:solidFill>
                  <a:schemeClr val="bg1"/>
                </a:solidFill>
              </a:rPr>
              <a:t>Now</a:t>
            </a:r>
            <a:r>
              <a:rPr lang="it-IT" sz="4800" b="1" dirty="0" smtClean="0">
                <a:solidFill>
                  <a:schemeClr val="bg1"/>
                </a:solidFill>
              </a:rPr>
              <a:t>!</a:t>
            </a:r>
            <a:endParaRPr lang="it-IT" sz="4800" b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0" y="-26860"/>
            <a:ext cx="986079" cy="1295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84" y="17388"/>
            <a:ext cx="2590800" cy="12477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9" y="5360963"/>
            <a:ext cx="2308865" cy="12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809"/>
            <a:ext cx="12192000" cy="812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318090" y="0"/>
            <a:ext cx="3873910" cy="516194"/>
          </a:xfrm>
          <a:prstGeom prst="rect">
            <a:avLst/>
          </a:prstGeom>
          <a:solidFill>
            <a:srgbClr val="CA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490409" y="5141"/>
            <a:ext cx="358463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bg1"/>
                </a:solidFill>
              </a:rPr>
              <a:t>Coding</a:t>
            </a:r>
            <a:r>
              <a:rPr lang="it-IT" sz="2000" b="1" dirty="0" smtClean="0">
                <a:solidFill>
                  <a:schemeClr val="bg1"/>
                </a:solidFill>
              </a:rPr>
              <a:t> in </a:t>
            </a:r>
            <a:r>
              <a:rPr lang="it-IT" sz="2000" b="1" dirty="0" err="1" smtClean="0">
                <a:solidFill>
                  <a:schemeClr val="bg1"/>
                </a:solidFill>
              </a:rPr>
              <a:t>your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</a:t>
            </a:r>
            <a:r>
              <a:rPr lang="it-IT" sz="2000" b="1" dirty="0" err="1" smtClean="0">
                <a:solidFill>
                  <a:schemeClr val="bg1"/>
                </a:solidFill>
              </a:rPr>
              <a:t>lassroom</a:t>
            </a:r>
            <a:r>
              <a:rPr lang="it-IT" sz="2000" b="1" dirty="0" smtClean="0">
                <a:solidFill>
                  <a:schemeClr val="bg1"/>
                </a:solidFill>
              </a:rPr>
              <a:t>, </a:t>
            </a:r>
            <a:r>
              <a:rPr lang="it-IT" sz="2000" b="1" dirty="0" err="1" smtClean="0">
                <a:solidFill>
                  <a:schemeClr val="bg1"/>
                </a:solidFill>
              </a:rPr>
              <a:t>Now</a:t>
            </a:r>
            <a:r>
              <a:rPr lang="it-IT" sz="2000" b="1" dirty="0" smtClean="0">
                <a:solidFill>
                  <a:schemeClr val="bg1"/>
                </a:solidFill>
              </a:rPr>
              <a:t>!</a:t>
            </a:r>
            <a:endParaRPr lang="it-IT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9801732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Bogliolo</dc:creator>
  <cp:lastModifiedBy>Bogliolo</cp:lastModifiedBy>
  <cp:revision>6</cp:revision>
  <dcterms:created xsi:type="dcterms:W3CDTF">2016-03-08T14:22:41Z</dcterms:created>
  <dcterms:modified xsi:type="dcterms:W3CDTF">2016-03-08T17:30:43Z</dcterms:modified>
</cp:coreProperties>
</file>